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134806082" r:id="rId5"/>
    <p:sldId id="2134806083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60C"/>
    <a:srgbClr val="FCD9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399E0-00AE-BB43-8B98-114FA924353E}" v="26" dt="2022-03-03T08:31:25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Rijswijk" userId="a2b5573e-1ec8-4651-83e8-963c615fccea" providerId="ADAL" clId="{64C399E0-00AE-BB43-8B98-114FA924353E}"/>
    <pc:docChg chg="custSel modSld">
      <pc:chgData name="Lars Rijswijk" userId="a2b5573e-1ec8-4651-83e8-963c615fccea" providerId="ADAL" clId="{64C399E0-00AE-BB43-8B98-114FA924353E}" dt="2022-03-03T08:31:25.053" v="63" actId="20577"/>
      <pc:docMkLst>
        <pc:docMk/>
      </pc:docMkLst>
      <pc:sldChg chg="modSp mod">
        <pc:chgData name="Lars Rijswijk" userId="a2b5573e-1ec8-4651-83e8-963c615fccea" providerId="ADAL" clId="{64C399E0-00AE-BB43-8B98-114FA924353E}" dt="2022-03-03T08:29:03.947" v="37" actId="1036"/>
        <pc:sldMkLst>
          <pc:docMk/>
          <pc:sldMk cId="3531949427" sldId="2134806082"/>
        </pc:sldMkLst>
        <pc:spChg chg="mod">
          <ac:chgData name="Lars Rijswijk" userId="a2b5573e-1ec8-4651-83e8-963c615fccea" providerId="ADAL" clId="{64C399E0-00AE-BB43-8B98-114FA924353E}" dt="2022-03-03T08:29:03.947" v="37" actId="1036"/>
          <ac:spMkLst>
            <pc:docMk/>
            <pc:sldMk cId="3531949427" sldId="2134806082"/>
            <ac:spMk id="25" creationId="{822BD33B-8C89-9846-BF28-AF9CD3AFD243}"/>
          </ac:spMkLst>
        </pc:spChg>
        <pc:spChg chg="mod">
          <ac:chgData name="Lars Rijswijk" userId="a2b5573e-1ec8-4651-83e8-963c615fccea" providerId="ADAL" clId="{64C399E0-00AE-BB43-8B98-114FA924353E}" dt="2022-03-03T08:26:54.670" v="34" actId="20577"/>
          <ac:spMkLst>
            <pc:docMk/>
            <pc:sldMk cId="3531949427" sldId="2134806082"/>
            <ac:spMk id="44" creationId="{C6968029-EB8C-F14D-A4D1-13DD25D90961}"/>
          </ac:spMkLst>
        </pc:spChg>
        <pc:spChg chg="mod">
          <ac:chgData name="Lars Rijswijk" userId="a2b5573e-1ec8-4651-83e8-963c615fccea" providerId="ADAL" clId="{64C399E0-00AE-BB43-8B98-114FA924353E}" dt="2022-03-03T08:26:27.657" v="10" actId="20577"/>
          <ac:spMkLst>
            <pc:docMk/>
            <pc:sldMk cId="3531949427" sldId="2134806082"/>
            <ac:spMk id="45" creationId="{FA28D139-BBC9-D04B-B7F5-F0544D72B851}"/>
          </ac:spMkLst>
        </pc:spChg>
      </pc:sldChg>
      <pc:sldChg chg="modSp mod">
        <pc:chgData name="Lars Rijswijk" userId="a2b5573e-1ec8-4651-83e8-963c615fccea" providerId="ADAL" clId="{64C399E0-00AE-BB43-8B98-114FA924353E}" dt="2022-03-03T08:31:25.053" v="63" actId="20577"/>
        <pc:sldMkLst>
          <pc:docMk/>
          <pc:sldMk cId="2190858543" sldId="2134806083"/>
        </pc:sldMkLst>
        <pc:spChg chg="mod">
          <ac:chgData name="Lars Rijswijk" userId="a2b5573e-1ec8-4651-83e8-963c615fccea" providerId="ADAL" clId="{64C399E0-00AE-BB43-8B98-114FA924353E}" dt="2022-03-03T08:31:25.053" v="63" actId="20577"/>
          <ac:spMkLst>
            <pc:docMk/>
            <pc:sldMk cId="2190858543" sldId="2134806083"/>
            <ac:spMk id="47" creationId="{52F2BD02-E934-714B-8001-2F9CED0E259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30.xml"/><Relationship Id="rId7" Type="http://schemas.openxmlformats.org/officeDocument/2006/relationships/image" Target="../media/image11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tags" Target="../tags/tag32.xml"/><Relationship Id="rId7" Type="http://schemas.openxmlformats.org/officeDocument/2006/relationships/image" Target="../media/image12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34.xml"/><Relationship Id="rId7" Type="http://schemas.openxmlformats.org/officeDocument/2006/relationships/image" Target="../media/image13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tags" Target="../tags/tag36.xml"/><Relationship Id="rId7" Type="http://schemas.openxmlformats.org/officeDocument/2006/relationships/image" Target="../media/image14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tags" Target="../tags/tag38.xml"/><Relationship Id="rId7" Type="http://schemas.openxmlformats.org/officeDocument/2006/relationships/image" Target="../media/image15.png"/><Relationship Id="rId2" Type="http://schemas.openxmlformats.org/officeDocument/2006/relationships/tags" Target="../tags/tag3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tags" Target="../tags/tag40.xml"/><Relationship Id="rId7" Type="http://schemas.openxmlformats.org/officeDocument/2006/relationships/image" Target="../media/image16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tags" Target="../tags/tag42.xml"/><Relationship Id="rId7" Type="http://schemas.openxmlformats.org/officeDocument/2006/relationships/image" Target="../media/image17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8.jpeg"/><Relationship Id="rId2" Type="http://schemas.openxmlformats.org/officeDocument/2006/relationships/tags" Target="../tags/tag4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8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jpe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image" Target="../media/image6.jpe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8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.xml"/><Relationship Id="rId7" Type="http://schemas.openxmlformats.org/officeDocument/2006/relationships/image" Target="../media/image9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F0A551-91DE-4EF1-80B6-31E08BF4E2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3870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AF0A551-91DE-4EF1-80B6-31E08BF4E2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478B26B-85C9-444F-9F7B-F4515FBF4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7200"/>
            </a:lvl1pPr>
          </a:lstStyle>
          <a:p>
            <a:r>
              <a:rPr lang="nl-NL"/>
              <a:t>Covers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table</a:t>
            </a:r>
            <a:r>
              <a:rPr lang="nl-NL"/>
              <a:t> of contents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09BE-6F82-4985-84A3-BCAC52CF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04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E51F833D-352D-4515-AF84-E56DB146A78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F8B699-DD38-42C8-A184-EB2EA2184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59475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F8B699-DD38-42C8-A184-EB2EA218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4FAE316-F8C0-4914-838B-6D718D124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58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come</a:t>
            </a:r>
            <a:endParaRPr lang="nl-NL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88A4682C-6F44-4EBA-94C6-5F0FAF69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060"/>
            <a:ext cx="10515600" cy="4222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0" name="Content Placeholder 32">
            <a:extLst>
              <a:ext uri="{FF2B5EF4-FFF2-40B4-BE49-F238E27FC236}">
                <a16:creationId xmlns:a16="http://schemas.microsoft.com/office/drawing/2014/main" id="{A8A7B983-D9B4-4F10-807A-441B71004A5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087422"/>
            <a:ext cx="10515600" cy="360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4" name="Content Placeholder 32">
            <a:extLst>
              <a:ext uri="{FF2B5EF4-FFF2-40B4-BE49-F238E27FC236}">
                <a16:creationId xmlns:a16="http://schemas.microsoft.com/office/drawing/2014/main" id="{B0D3F5FE-EE35-4E90-BCF3-2EBA482864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200" y="1644858"/>
            <a:ext cx="105156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9CC6F20-CD5C-4A7E-A9CB-2C92C827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13DE4-D848-4B50-878B-CFB68A9D9E56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E7E7D-D17B-4847-B2EF-365940A996F9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EDAB4-76FE-4072-9EEA-1B928D1EE4B4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227D19-C93C-4A36-9D69-ED92CC552CCB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994840-8C17-4EF3-95C4-CB401EA474F4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ECBF4-2E58-4307-95E7-F4FA4E37BEFA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5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 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 not remove" hidden="1">
            <a:extLst>
              <a:ext uri="{FF2B5EF4-FFF2-40B4-BE49-F238E27FC236}">
                <a16:creationId xmlns:a16="http://schemas.microsoft.com/office/drawing/2014/main" id="{1AA8C73C-7DB1-4FC4-A4E5-9990F49CDF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F8B699-DD38-42C8-A184-EB2EA2184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056803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F8B699-DD38-42C8-A184-EB2EA218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4FAE316-F8C0-4914-838B-6D718D124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58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come</a:t>
            </a:r>
            <a:endParaRPr lang="nl-NL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88A4682C-6F44-4EBA-94C6-5F0FAF69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061"/>
            <a:ext cx="105156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0" name="Content Placeholder 32">
            <a:extLst>
              <a:ext uri="{FF2B5EF4-FFF2-40B4-BE49-F238E27FC236}">
                <a16:creationId xmlns:a16="http://schemas.microsoft.com/office/drawing/2014/main" id="{A8A7B983-D9B4-4F10-807A-441B71004A5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087422"/>
            <a:ext cx="10515600" cy="360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4" name="Content Placeholder 32">
            <a:extLst>
              <a:ext uri="{FF2B5EF4-FFF2-40B4-BE49-F238E27FC236}">
                <a16:creationId xmlns:a16="http://schemas.microsoft.com/office/drawing/2014/main" id="{B0D3F5FE-EE35-4E90-BCF3-2EBA482864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200" y="1644858"/>
            <a:ext cx="105156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9" name="Content Placeholder 32">
            <a:extLst>
              <a:ext uri="{FF2B5EF4-FFF2-40B4-BE49-F238E27FC236}">
                <a16:creationId xmlns:a16="http://schemas.microsoft.com/office/drawing/2014/main" id="{108D68B3-BF57-4949-9286-34295D5FD6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200" y="4063264"/>
            <a:ext cx="105156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E5B8B8D1-A839-480C-9E82-F36E9AB3EF0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8200" y="4376963"/>
            <a:ext cx="105156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D701AB-6E3A-409E-BC02-F3B691AA4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0C5B0-5EC5-4984-B5E4-95B2C80A5B65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D18E4-119C-4FC8-81C0-83FA31E96BC0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29F32C-3F19-4F97-81A4-D751FFEB0639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AD06DC-7503-4D85-9AE5-BF6E568BFDA9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8D58E-0EBF-43C5-8172-5AD2C14C7079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699A8-CA86-4944-A733-F6D8353DCFF3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7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>
            <a:extLst>
              <a:ext uri="{FF2B5EF4-FFF2-40B4-BE49-F238E27FC236}">
                <a16:creationId xmlns:a16="http://schemas.microsoft.com/office/drawing/2014/main" id="{235972F7-6ADD-4837-828B-D027CEA969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F8B699-DD38-42C8-A184-EB2EA2184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35733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F8B699-DD38-42C8-A184-EB2EA218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88A4682C-6F44-4EBA-94C6-5F0FAF69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060"/>
            <a:ext cx="5220000" cy="4222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FAB537F6-B865-46AE-A701-B32E2FD4CB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33802" y="1954060"/>
            <a:ext cx="5220000" cy="4222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630265CF-5D46-4035-AE1A-0E2C6D7C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58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come</a:t>
            </a:r>
            <a:endParaRPr lang="nl-NL"/>
          </a:p>
        </p:txBody>
      </p:sp>
      <p:sp>
        <p:nvSpPr>
          <p:cNvPr id="16" name="Content Placeholder 32">
            <a:extLst>
              <a:ext uri="{FF2B5EF4-FFF2-40B4-BE49-F238E27FC236}">
                <a16:creationId xmlns:a16="http://schemas.microsoft.com/office/drawing/2014/main" id="{5E51C5BF-182D-4F78-8F2D-C7281DFB53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200" y="1644858"/>
            <a:ext cx="5219999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7" name="Content Placeholder 32">
            <a:extLst>
              <a:ext uri="{FF2B5EF4-FFF2-40B4-BE49-F238E27FC236}">
                <a16:creationId xmlns:a16="http://schemas.microsoft.com/office/drawing/2014/main" id="{213F8532-0DCC-447B-8FA0-E457540F04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33801" y="1644858"/>
            <a:ext cx="5219999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8" name="Content Placeholder 32">
            <a:extLst>
              <a:ext uri="{FF2B5EF4-FFF2-40B4-BE49-F238E27FC236}">
                <a16:creationId xmlns:a16="http://schemas.microsoft.com/office/drawing/2014/main" id="{C053D479-E969-4D09-9137-E1A80C6B29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087422"/>
            <a:ext cx="10515600" cy="360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9DFFD8-0B46-4EE3-9CE5-2A64350D1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722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8B437A84-B465-4985-8782-D9C4772E9DD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F8B699-DD38-42C8-A184-EB2EA2184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07663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F8B699-DD38-42C8-A184-EB2EA218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630265CF-5D46-4035-AE1A-0E2C6D7C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58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come</a:t>
            </a:r>
            <a:endParaRPr lang="nl-NL"/>
          </a:p>
        </p:txBody>
      </p:sp>
      <p:sp>
        <p:nvSpPr>
          <p:cNvPr id="18" name="Content Placeholder 32">
            <a:extLst>
              <a:ext uri="{FF2B5EF4-FFF2-40B4-BE49-F238E27FC236}">
                <a16:creationId xmlns:a16="http://schemas.microsoft.com/office/drawing/2014/main" id="{C053D479-E969-4D09-9137-E1A80C6B29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087422"/>
            <a:ext cx="10515600" cy="360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72B31CA-992B-4BCD-9B0A-294216A3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4061"/>
            <a:ext cx="52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9" name="Content Placeholder 32">
            <a:extLst>
              <a:ext uri="{FF2B5EF4-FFF2-40B4-BE49-F238E27FC236}">
                <a16:creationId xmlns:a16="http://schemas.microsoft.com/office/drawing/2014/main" id="{D130C46F-0198-47D1-B3CE-20EF74CDEE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200" y="1644858"/>
            <a:ext cx="52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0" name="Content Placeholder 32">
            <a:extLst>
              <a:ext uri="{FF2B5EF4-FFF2-40B4-BE49-F238E27FC236}">
                <a16:creationId xmlns:a16="http://schemas.microsoft.com/office/drawing/2014/main" id="{5422F4D7-69BE-45AA-9016-768A9161633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200" y="4063264"/>
            <a:ext cx="52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5989E014-F232-4E68-8E7A-720A6164E4C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38200" y="4376963"/>
            <a:ext cx="52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FB5B2E3C-8064-469B-91FC-5CE8B9F1692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133799" y="1954061"/>
            <a:ext cx="52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27" name="Content Placeholder 32">
            <a:extLst>
              <a:ext uri="{FF2B5EF4-FFF2-40B4-BE49-F238E27FC236}">
                <a16:creationId xmlns:a16="http://schemas.microsoft.com/office/drawing/2014/main" id="{9DDCB8D3-02E4-4646-BB24-4B95DA1762F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33799" y="1644858"/>
            <a:ext cx="52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8" name="Content Placeholder 32">
            <a:extLst>
              <a:ext uri="{FF2B5EF4-FFF2-40B4-BE49-F238E27FC236}">
                <a16:creationId xmlns:a16="http://schemas.microsoft.com/office/drawing/2014/main" id="{854D65B2-6E30-4552-9C50-E7763F862C9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33799" y="4063264"/>
            <a:ext cx="52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C7376686-CD7D-44F1-8A38-4C83111EA73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33799" y="4376963"/>
            <a:ext cx="52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75F96BB-CA15-4B2C-8AE7-A40D773E2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372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ECAC370B-67C0-45C7-A7B8-21F80D118C4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F8B699-DD38-42C8-A184-EB2EA2184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09477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F8B699-DD38-42C8-A184-EB2EA218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630265CF-5D46-4035-AE1A-0E2C6D7C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58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come</a:t>
            </a:r>
            <a:endParaRPr lang="nl-NL"/>
          </a:p>
        </p:txBody>
      </p:sp>
      <p:sp>
        <p:nvSpPr>
          <p:cNvPr id="18" name="Content Placeholder 32">
            <a:extLst>
              <a:ext uri="{FF2B5EF4-FFF2-40B4-BE49-F238E27FC236}">
                <a16:creationId xmlns:a16="http://schemas.microsoft.com/office/drawing/2014/main" id="{C053D479-E969-4D09-9137-E1A80C6B29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087422"/>
            <a:ext cx="10515600" cy="360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312BE181-09BF-4DC6-BA7A-8B04F0677F87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38200" y="1954061"/>
            <a:ext cx="3420000" cy="4222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22" name="Content Placeholder 32">
            <a:extLst>
              <a:ext uri="{FF2B5EF4-FFF2-40B4-BE49-F238E27FC236}">
                <a16:creationId xmlns:a16="http://schemas.microsoft.com/office/drawing/2014/main" id="{5013E76B-ACCA-4ABF-BF41-CD3349F5AA0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38200" y="1644858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1A172881-C565-447F-BA97-C6D4B2B46F72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86000" y="1954061"/>
            <a:ext cx="3420000" cy="4222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30" name="Content Placeholder 32">
            <a:extLst>
              <a:ext uri="{FF2B5EF4-FFF2-40B4-BE49-F238E27FC236}">
                <a16:creationId xmlns:a16="http://schemas.microsoft.com/office/drawing/2014/main" id="{C00EF4EB-7D19-4935-A258-6136D2B7ACB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6000" y="1644858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37" name="Tijdelijke aanduiding voor tekst 2">
            <a:extLst>
              <a:ext uri="{FF2B5EF4-FFF2-40B4-BE49-F238E27FC236}">
                <a16:creationId xmlns:a16="http://schemas.microsoft.com/office/drawing/2014/main" id="{54B146B9-CA94-4DAF-91D4-4D6BC7B3F919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7933799" y="1954061"/>
            <a:ext cx="3420000" cy="4222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9367AC31-0443-4795-99E7-A67D3B388D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933799" y="1644858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ED4847E-3AD7-4B42-A0E7-4FE6697E1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1CC9A1C1-2A49-4BB7-9363-A3799EBC158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F8B699-DD38-42C8-A184-EB2EA2184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98946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F8B699-DD38-42C8-A184-EB2EA2184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>
            <a:extLst>
              <a:ext uri="{FF2B5EF4-FFF2-40B4-BE49-F238E27FC236}">
                <a16:creationId xmlns:a16="http://schemas.microsoft.com/office/drawing/2014/main" id="{630265CF-5D46-4035-AE1A-0E2C6D7C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58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come</a:t>
            </a:r>
            <a:endParaRPr lang="nl-NL"/>
          </a:p>
        </p:txBody>
      </p:sp>
      <p:sp>
        <p:nvSpPr>
          <p:cNvPr id="18" name="Content Placeholder 32">
            <a:extLst>
              <a:ext uri="{FF2B5EF4-FFF2-40B4-BE49-F238E27FC236}">
                <a16:creationId xmlns:a16="http://schemas.microsoft.com/office/drawing/2014/main" id="{C053D479-E969-4D09-9137-E1A80C6B29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8200" y="1087422"/>
            <a:ext cx="10515600" cy="360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312BE181-09BF-4DC6-BA7A-8B04F0677F87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38200" y="1954061"/>
            <a:ext cx="34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22" name="Content Placeholder 32">
            <a:extLst>
              <a:ext uri="{FF2B5EF4-FFF2-40B4-BE49-F238E27FC236}">
                <a16:creationId xmlns:a16="http://schemas.microsoft.com/office/drawing/2014/main" id="{5013E76B-ACCA-4ABF-BF41-CD3349F5AA0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38200" y="1644858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3" name="Content Placeholder 32">
            <a:extLst>
              <a:ext uri="{FF2B5EF4-FFF2-40B4-BE49-F238E27FC236}">
                <a16:creationId xmlns:a16="http://schemas.microsoft.com/office/drawing/2014/main" id="{CC755322-4377-4F30-8A5D-8A9F3DD21EE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200" y="4063264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91EEED53-4BA0-43AA-882B-E4F0829DCDC5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38200" y="4376963"/>
            <a:ext cx="34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1A172881-C565-447F-BA97-C6D4B2B46F72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86000" y="1954061"/>
            <a:ext cx="34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30" name="Content Placeholder 32">
            <a:extLst>
              <a:ext uri="{FF2B5EF4-FFF2-40B4-BE49-F238E27FC236}">
                <a16:creationId xmlns:a16="http://schemas.microsoft.com/office/drawing/2014/main" id="{C00EF4EB-7D19-4935-A258-6136D2B7ACB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6000" y="1644858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31" name="Content Placeholder 32">
            <a:extLst>
              <a:ext uri="{FF2B5EF4-FFF2-40B4-BE49-F238E27FC236}">
                <a16:creationId xmlns:a16="http://schemas.microsoft.com/office/drawing/2014/main" id="{E3024585-C1A1-42C3-9389-9416F18DFB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386000" y="4063264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79A13203-B4A7-400F-A219-E1F243A0A5EF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4386000" y="4376963"/>
            <a:ext cx="34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37" name="Tijdelijke aanduiding voor tekst 2">
            <a:extLst>
              <a:ext uri="{FF2B5EF4-FFF2-40B4-BE49-F238E27FC236}">
                <a16:creationId xmlns:a16="http://schemas.microsoft.com/office/drawing/2014/main" id="{54B146B9-CA94-4DAF-91D4-4D6BC7B3F919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7933799" y="1954061"/>
            <a:ext cx="34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9367AC31-0443-4795-99E7-A67D3B388D6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933799" y="1644858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39" name="Content Placeholder 32">
            <a:extLst>
              <a:ext uri="{FF2B5EF4-FFF2-40B4-BE49-F238E27FC236}">
                <a16:creationId xmlns:a16="http://schemas.microsoft.com/office/drawing/2014/main" id="{9B5E2629-2830-4C2D-86A9-58FCC92F126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33799" y="4063264"/>
            <a:ext cx="3420000" cy="3603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56C3C041-F009-44E1-B9A4-1482DDCD4C20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7933799" y="4376963"/>
            <a:ext cx="3420000" cy="18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err="1"/>
              <a:t>Klikken</a:t>
            </a:r>
            <a:r>
              <a:rPr lang="en-GB" noProof="0"/>
              <a:t> om de </a:t>
            </a:r>
            <a:r>
              <a:rPr lang="en-GB" noProof="0" err="1"/>
              <a:t>tekststijl</a:t>
            </a:r>
            <a:r>
              <a:rPr lang="en-GB" noProof="0"/>
              <a:t> van het model </a:t>
            </a:r>
            <a:r>
              <a:rPr lang="en-GB" noProof="0" err="1"/>
              <a:t>te</a:t>
            </a:r>
            <a:r>
              <a:rPr lang="en-GB" noProof="0"/>
              <a:t> </a:t>
            </a:r>
            <a:r>
              <a:rPr lang="en-GB" noProof="0" err="1"/>
              <a:t>bewerken</a:t>
            </a:r>
            <a:endParaRPr lang="en-GB" noProof="0"/>
          </a:p>
          <a:p>
            <a:pPr lvl="1"/>
            <a:r>
              <a:rPr lang="en-GB" noProof="0" err="1"/>
              <a:t>Tweede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2"/>
            <a:r>
              <a:rPr lang="en-GB" noProof="0" err="1"/>
              <a:t>Derde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3"/>
            <a:r>
              <a:rPr lang="en-GB" noProof="0" err="1"/>
              <a:t>Vierde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  <a:p>
            <a:pPr lvl="4"/>
            <a:r>
              <a:rPr lang="en-GB" noProof="0" err="1"/>
              <a:t>Vijfde</a:t>
            </a:r>
            <a:r>
              <a:rPr lang="en-GB" noProof="0"/>
              <a:t> </a:t>
            </a:r>
            <a:r>
              <a:rPr lang="en-GB" noProof="0" err="1"/>
              <a:t>niveau</a:t>
            </a:r>
            <a:endParaRPr lang="en-GB" noProof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DC58E77-E92E-434B-A872-62930109F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7598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806EB4C6-E5AB-4E08-AB56-4C68F9A7ED8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24561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97260239-32ED-4B45-AC47-802D1B0A5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49D879-F960-4EEE-B66A-FFFCB0037617}"/>
              </a:ext>
            </a:extLst>
          </p:cNvPr>
          <p:cNvSpPr/>
          <p:nvPr userDrawn="1"/>
        </p:nvSpPr>
        <p:spPr>
          <a:xfrm>
            <a:off x="-1" y="0"/>
            <a:ext cx="6095999" cy="6859055"/>
          </a:xfrm>
          <a:prstGeom prst="rect">
            <a:avLst/>
          </a:prstGeom>
          <a:gradFill>
            <a:gsLst>
              <a:gs pos="45000">
                <a:srgbClr val="F7D379">
                  <a:lumMod val="90000"/>
                  <a:lumOff val="10000"/>
                  <a:alpha val="70000"/>
                </a:srgbClr>
              </a:gs>
              <a:gs pos="0">
                <a:srgbClr val="F7D379">
                  <a:lumMod val="100000"/>
                  <a:alpha val="55000"/>
                </a:srgbClr>
              </a:gs>
              <a:gs pos="70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CC8C56-3666-45D3-B5A2-F75D470A5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CF3B62-FD3F-47D9-8F31-8DC718F46F4A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96410-9445-4952-8796-C9263FB9BA02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A7A515-A6C5-4840-9233-6891475189DF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4B50D8-38C9-4E12-8438-3236C203D433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91771-0409-4B08-BD40-F4AE79DB34A2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1D58F-FB2B-44BA-B8AF-5B7E8C1E57A9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C7DDF86E-E7C4-41E6-9F41-F78009D7CD46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6153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94183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sky, outdoor, sunset&#10;&#10;Description automatically generated">
            <a:extLst>
              <a:ext uri="{FF2B5EF4-FFF2-40B4-BE49-F238E27FC236}">
                <a16:creationId xmlns:a16="http://schemas.microsoft.com/office/drawing/2014/main" id="{10741414-40AD-4447-B51D-65A5AB8A7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6DEAC1-ED5A-4AEB-85E6-00DF0FEEEC0B}"/>
              </a:ext>
            </a:extLst>
          </p:cNvPr>
          <p:cNvSpPr/>
          <p:nvPr userDrawn="1"/>
        </p:nvSpPr>
        <p:spPr>
          <a:xfrm>
            <a:off x="-1" y="0"/>
            <a:ext cx="6095999" cy="6859055"/>
          </a:xfrm>
          <a:prstGeom prst="rect">
            <a:avLst/>
          </a:prstGeom>
          <a:gradFill>
            <a:gsLst>
              <a:gs pos="47000">
                <a:srgbClr val="F7D379">
                  <a:alpha val="60000"/>
                  <a:lumMod val="90000"/>
                  <a:lumOff val="10000"/>
                </a:srgbClr>
              </a:gs>
              <a:gs pos="0">
                <a:srgbClr val="F7D379">
                  <a:alpha val="60000"/>
                  <a:lumMod val="100000"/>
                </a:srgbClr>
              </a:gs>
              <a:gs pos="77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22379FAC-BA7E-4BD2-849A-AA1CB83CDD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EC075C0-E78E-42AB-B2D1-C36FEDB79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72A04-8986-4CD6-9565-17330BB72ABE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931DFF-60E7-4D0D-B01E-3664D4DD573B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765846-43C6-4DCE-B59A-7504A155A477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C3B902-92F4-4622-838A-C17CBE654340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2BFE58-EBC9-4AC0-A59B-B5A030DA7534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56DAF0-30E2-4EA3-B01B-99F1CCEF5C16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04302339-5619-4665-A450-B68A85E00CA3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4004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7211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icture containing air, silhouette&#10;&#10;Description automatically generated">
            <a:extLst>
              <a:ext uri="{FF2B5EF4-FFF2-40B4-BE49-F238E27FC236}">
                <a16:creationId xmlns:a16="http://schemas.microsoft.com/office/drawing/2014/main" id="{3EC3C555-E69A-41DC-8D31-D0BC10A92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6680F8-C395-4A2F-819A-B89AB2CC85F4}"/>
              </a:ext>
            </a:extLst>
          </p:cNvPr>
          <p:cNvSpPr/>
          <p:nvPr userDrawn="1"/>
        </p:nvSpPr>
        <p:spPr>
          <a:xfrm>
            <a:off x="-1" y="0"/>
            <a:ext cx="6095999" cy="6859055"/>
          </a:xfrm>
          <a:prstGeom prst="rect">
            <a:avLst/>
          </a:prstGeom>
          <a:gradFill>
            <a:gsLst>
              <a:gs pos="34000">
                <a:srgbClr val="F7D379">
                  <a:alpha val="50000"/>
                </a:srgbClr>
              </a:gs>
              <a:gs pos="0">
                <a:srgbClr val="F7D379">
                  <a:alpha val="50000"/>
                  <a:lumMod val="80000"/>
                  <a:lumOff val="20000"/>
                </a:srgbClr>
              </a:gs>
              <a:gs pos="76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22379FAC-BA7E-4BD2-849A-AA1CB83CDD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91A92E-D8E3-4402-9164-21EEECB26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83CD3-B1A4-4542-A163-7DD2DF994115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FE24B-7587-4E0D-8773-E576DDA18503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3A1FF-DD04-444A-86B5-8FB791FF58D5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13ACA5-4C1A-4B68-AC03-275671EC7410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B738A7-767E-4B47-88C5-AF603973BE00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63241-5F79-47B9-AE16-32FC357047B6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7D3F4CD7-86CF-45D0-A94F-BC1E3B01EA93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86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9900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outdoor, transport&#10;&#10;Description automatically generated">
            <a:extLst>
              <a:ext uri="{FF2B5EF4-FFF2-40B4-BE49-F238E27FC236}">
                <a16:creationId xmlns:a16="http://schemas.microsoft.com/office/drawing/2014/main" id="{E56BAF37-8DA8-49AF-9A59-808E337C7C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815761-81CD-4D70-BF20-1CE371590FCD}"/>
              </a:ext>
            </a:extLst>
          </p:cNvPr>
          <p:cNvSpPr/>
          <p:nvPr userDrawn="1"/>
        </p:nvSpPr>
        <p:spPr>
          <a:xfrm>
            <a:off x="-1" y="0"/>
            <a:ext cx="6095999" cy="6859055"/>
          </a:xfrm>
          <a:prstGeom prst="rect">
            <a:avLst/>
          </a:prstGeom>
          <a:gradFill>
            <a:gsLst>
              <a:gs pos="34000">
                <a:srgbClr val="F7D379">
                  <a:alpha val="50000"/>
                </a:srgbClr>
              </a:gs>
              <a:gs pos="0">
                <a:srgbClr val="F7D379">
                  <a:alpha val="50000"/>
                  <a:lumMod val="80000"/>
                  <a:lumOff val="20000"/>
                </a:srgbClr>
              </a:gs>
              <a:gs pos="76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63C79DAB-8B6D-4CB9-9441-272EAC402E5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87FEE0-3CFE-4076-93C6-C5B7739D6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294BF2-3A47-4978-A948-9AFDCF25F597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2653A-8648-4E8E-A7DA-C58DEFF1B8EA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0C2537-2330-4A22-9CEC-DACEAEB38443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A6C6BE-3DCC-4C57-B3F7-1AB221C19EAC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E093F-0A50-4C2F-9B85-9F25CBBAB805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EC2ED-8107-45A1-87A2-F66243C5970B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EB75088-6A70-41C9-BCC7-F2D0445D634D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367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393DC177-9BA8-41F4-A13E-77269C6F7F8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CC3E5CB-7AEB-422E-B7EB-77BCBF0949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7DB2AA-4B25-460A-93EF-086B75A89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55"/>
            <a:ext cx="9144000" cy="19866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EFF9B3-5DFE-40A8-961A-FA74F229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555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881909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899D963-B8BE-464F-AD60-EA6ECC28A9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23805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icture containing outdoor, flock, rock&#10;&#10;Description automatically generated">
            <a:extLst>
              <a:ext uri="{FF2B5EF4-FFF2-40B4-BE49-F238E27FC236}">
                <a16:creationId xmlns:a16="http://schemas.microsoft.com/office/drawing/2014/main" id="{6D2313B5-47B8-4A4B-B6B6-7DF928E29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197E44-5357-491B-B857-28B6B2680060}"/>
              </a:ext>
            </a:extLst>
          </p:cNvPr>
          <p:cNvSpPr/>
          <p:nvPr userDrawn="1"/>
        </p:nvSpPr>
        <p:spPr>
          <a:xfrm>
            <a:off x="0" y="-2325"/>
            <a:ext cx="6095999" cy="6859055"/>
          </a:xfrm>
          <a:prstGeom prst="rect">
            <a:avLst/>
          </a:prstGeom>
          <a:gradFill>
            <a:gsLst>
              <a:gs pos="34000">
                <a:srgbClr val="F7D379">
                  <a:alpha val="50000"/>
                  <a:lumMod val="70000"/>
                  <a:lumOff val="30000"/>
                </a:srgbClr>
              </a:gs>
              <a:gs pos="0">
                <a:srgbClr val="F7D379">
                  <a:alpha val="50000"/>
                  <a:lumMod val="100000"/>
                </a:srgbClr>
              </a:gs>
              <a:gs pos="76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D78A57-1460-4F5B-B6EF-63CE0AA83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09BEC-F6F9-4B48-A270-C527D85BA41B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D4CC2D-8FB6-49A4-9869-06CCC8BA35FE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39A21-2C1A-4B13-B864-F3BBC3F3E2C9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3F47BD-9022-4199-AC0B-026A1854E0D9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B501BC-A219-4E41-A8C1-CFA8DF5F2956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1FDE17-E432-41BE-AC62-28A481D9EA21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E224DE53-165D-46B8-B42E-0B9B5A569BE1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2917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DCC2F6C7-D500-49C1-B81A-15A4930E566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93487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outdoor, ground, nature, dirt&#10;&#10;Description automatically generated">
            <a:extLst>
              <a:ext uri="{FF2B5EF4-FFF2-40B4-BE49-F238E27FC236}">
                <a16:creationId xmlns:a16="http://schemas.microsoft.com/office/drawing/2014/main" id="{AA20815D-0592-4550-B94F-88E514870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D999AC-F82F-4C96-AE95-B12D5EE93BFD}"/>
              </a:ext>
            </a:extLst>
          </p:cNvPr>
          <p:cNvSpPr/>
          <p:nvPr userDrawn="1"/>
        </p:nvSpPr>
        <p:spPr>
          <a:xfrm>
            <a:off x="-1" y="0"/>
            <a:ext cx="6095999" cy="6859055"/>
          </a:xfrm>
          <a:prstGeom prst="rect">
            <a:avLst/>
          </a:prstGeom>
          <a:gradFill>
            <a:gsLst>
              <a:gs pos="34000">
                <a:srgbClr val="F7D379">
                  <a:alpha val="50000"/>
                </a:srgbClr>
              </a:gs>
              <a:gs pos="0">
                <a:srgbClr val="F7D379">
                  <a:alpha val="50000"/>
                  <a:lumMod val="80000"/>
                  <a:lumOff val="20000"/>
                </a:srgbClr>
              </a:gs>
              <a:gs pos="76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602D008-72D5-459C-889B-B2A02D4F1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FF513A-33AE-4F15-BECF-BA308A3E8D03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3373-42AE-4581-8968-74B623109F0D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E75E0-C85F-4652-96A5-FEEFF864A29E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15589-DA89-4F26-9001-FF5818B1AF8B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7DF5A-3BAB-451D-BD55-90CA75E3D1CD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BEB80F-1D6E-4205-88F9-F54DF9997CD9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3E30714C-A175-4EAF-9E54-793BB9572997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006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BF3DDA69-D2C3-4F1C-878E-67DA657F9CB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886687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 descr="A picture containing building, indoor, several, dirty&#10;&#10;Description automatically generated">
            <a:extLst>
              <a:ext uri="{FF2B5EF4-FFF2-40B4-BE49-F238E27FC236}">
                <a16:creationId xmlns:a16="http://schemas.microsoft.com/office/drawing/2014/main" id="{57AC9DD2-25A3-41BF-B23B-2A96B83C7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55"/>
            <a:ext cx="6095998" cy="68590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D999AC-F82F-4C96-AE95-B12D5EE93BFD}"/>
              </a:ext>
            </a:extLst>
          </p:cNvPr>
          <p:cNvSpPr/>
          <p:nvPr userDrawn="1"/>
        </p:nvSpPr>
        <p:spPr>
          <a:xfrm>
            <a:off x="-1" y="0"/>
            <a:ext cx="6095999" cy="6859055"/>
          </a:xfrm>
          <a:prstGeom prst="rect">
            <a:avLst/>
          </a:prstGeom>
          <a:gradFill>
            <a:gsLst>
              <a:gs pos="34000">
                <a:srgbClr val="F7D379">
                  <a:alpha val="50000"/>
                </a:srgbClr>
              </a:gs>
              <a:gs pos="0">
                <a:srgbClr val="F7D379">
                  <a:alpha val="50000"/>
                  <a:lumMod val="80000"/>
                  <a:lumOff val="20000"/>
                </a:srgbClr>
              </a:gs>
              <a:gs pos="76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602D008-72D5-459C-889B-B2A02D4F1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FF513A-33AE-4F15-BECF-BA308A3E8D03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3373-42AE-4581-8968-74B623109F0D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E75E0-C85F-4652-96A5-FEEFF864A29E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15589-DA89-4F26-9001-FF5818B1AF8B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7DF5A-3BAB-451D-BD55-90CA75E3D1CD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BEB80F-1D6E-4205-88F9-F54DF9997CD9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3E30714C-A175-4EAF-9E54-793BB9572997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6058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p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8FAE6CF0-59BF-4226-AFBD-6839EAD6DA9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2BFDCC-3EE2-4AB7-99DB-57605C349F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14356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22BFDCC-3EE2-4AB7-99DB-57605C349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building, window, tower&#10;&#10;Description automatically generated">
            <a:extLst>
              <a:ext uri="{FF2B5EF4-FFF2-40B4-BE49-F238E27FC236}">
                <a16:creationId xmlns:a16="http://schemas.microsoft.com/office/drawing/2014/main" id="{4E1583CC-1E14-456A-B757-8AB63FDD5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2110"/>
            <a:ext cx="6095999" cy="68601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D999AC-F82F-4C96-AE95-B12D5EE93BFD}"/>
              </a:ext>
            </a:extLst>
          </p:cNvPr>
          <p:cNvSpPr/>
          <p:nvPr userDrawn="1"/>
        </p:nvSpPr>
        <p:spPr>
          <a:xfrm>
            <a:off x="0" y="0"/>
            <a:ext cx="6095999" cy="6859055"/>
          </a:xfrm>
          <a:prstGeom prst="rect">
            <a:avLst/>
          </a:prstGeom>
          <a:gradFill>
            <a:gsLst>
              <a:gs pos="34000">
                <a:srgbClr val="F7D379">
                  <a:alpha val="50000"/>
                </a:srgbClr>
              </a:gs>
              <a:gs pos="0">
                <a:srgbClr val="F7D379">
                  <a:alpha val="50000"/>
                  <a:lumMod val="80000"/>
                  <a:lumOff val="20000"/>
                </a:srgbClr>
              </a:gs>
              <a:gs pos="76000">
                <a:schemeClr val="accent2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C7EE670-59FE-4F5B-9B1E-D532DE0E71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57" y="6249898"/>
            <a:ext cx="2062066" cy="540000"/>
          </a:xfrm>
          <a:prstGeom prst="rect">
            <a:avLst/>
          </a:prstGeom>
        </p:spPr>
      </p:pic>
      <p:sp>
        <p:nvSpPr>
          <p:cNvPr id="34" name="Content Placeholder 32">
            <a:extLst>
              <a:ext uri="{FF2B5EF4-FFF2-40B4-BE49-F238E27FC236}">
                <a16:creationId xmlns:a16="http://schemas.microsoft.com/office/drawing/2014/main" id="{26C5477B-7ABF-4BD9-83E8-0CC5AD431F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8880" y="365126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Title to come</a:t>
            </a:r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6F0F0BA4-0067-44B6-A867-DF919672897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55180" y="1866901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0B79743C-128B-4912-8EE6-D176E9B7C0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5180" y="2959034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1" name="Content Placeholder 32">
            <a:extLst>
              <a:ext uri="{FF2B5EF4-FFF2-40B4-BE49-F238E27FC236}">
                <a16:creationId xmlns:a16="http://schemas.microsoft.com/office/drawing/2014/main" id="{3AE5EF70-0441-4E17-B388-85EFD2DD7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55180" y="3977405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5213D119-488F-4EDE-949C-AB979CB8F8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155180" y="5113250"/>
            <a:ext cx="4198620" cy="7694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en-US"/>
              <a:t>Bold header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adiupscing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,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</a:t>
            </a:r>
          </a:p>
        </p:txBody>
      </p:sp>
      <p:sp>
        <p:nvSpPr>
          <p:cNvPr id="50" name="Content Placeholder 32">
            <a:extLst>
              <a:ext uri="{FF2B5EF4-FFF2-40B4-BE49-F238E27FC236}">
                <a16:creationId xmlns:a16="http://schemas.microsoft.com/office/drawing/2014/main" id="{4F222219-B49A-46EA-A36A-A5BC720640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8880" y="1087422"/>
            <a:ext cx="5074920" cy="70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Key message to come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602D008-72D5-459C-889B-B2A02D4F1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5998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FF513A-33AE-4F15-BECF-BA308A3E8D03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E3373-42AE-4581-8968-74B623109F0D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E75E0-C85F-4652-96A5-FEEFF864A29E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15589-DA89-4F26-9001-FF5818B1AF8B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7DF5A-3BAB-451D-BD55-90CA75E3D1CD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BEB80F-1D6E-4205-88F9-F54DF9997CD9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3E30714C-A175-4EAF-9E54-793BB9572997}"/>
              </a:ext>
            </a:extLst>
          </p:cNvPr>
          <p:cNvSpPr txBox="1">
            <a:spLocks/>
          </p:cNvSpPr>
          <p:nvPr userDrawn="1"/>
        </p:nvSpPr>
        <p:spPr>
          <a:xfrm>
            <a:off x="7506546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|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4135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54289308-530A-464F-885D-BE150515F9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05C2E29-6714-43EA-93C0-09F2678687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7587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05C2E29-6714-43EA-93C0-09F267868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Afbeelding 5">
            <a:extLst>
              <a:ext uri="{FF2B5EF4-FFF2-40B4-BE49-F238E27FC236}">
                <a16:creationId xmlns:a16="http://schemas.microsoft.com/office/drawing/2014/main" id="{7C9B71E6-DD17-4FB6-BAB1-97DCBB3E2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5490" y="0"/>
            <a:ext cx="8436509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E50575-7A71-489F-8F74-C5E93710AE09}"/>
              </a:ext>
            </a:extLst>
          </p:cNvPr>
          <p:cNvSpPr/>
          <p:nvPr userDrawn="1"/>
        </p:nvSpPr>
        <p:spPr>
          <a:xfrm>
            <a:off x="3755491" y="4731027"/>
            <a:ext cx="7505408" cy="21269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31B08F3-96C9-4493-B324-2EABBD838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95750" y="2782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FBB51B16-5B55-4C61-8965-135B85330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989" y="3754088"/>
            <a:ext cx="2057199" cy="1152000"/>
          </a:xfrm>
          <a:prstGeom prst="rect">
            <a:avLst/>
          </a:prstGeom>
        </p:spPr>
        <p:txBody>
          <a:bodyPr vert="horz" anchor="ctr"/>
          <a:lstStyle>
            <a:lvl1pPr>
              <a:defRPr sz="19900"/>
            </a:lvl1pPr>
          </a:lstStyle>
          <a:p>
            <a:r>
              <a:rPr lang="nl-NL"/>
              <a:t>X</a:t>
            </a:r>
          </a:p>
        </p:txBody>
      </p:sp>
      <p:sp>
        <p:nvSpPr>
          <p:cNvPr id="14" name="Content Placeholder 32">
            <a:extLst>
              <a:ext uri="{FF2B5EF4-FFF2-40B4-BE49-F238E27FC236}">
                <a16:creationId xmlns:a16="http://schemas.microsoft.com/office/drawing/2014/main" id="{BC113B30-4055-4326-A091-C224E3D69EF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25877" y="5601055"/>
            <a:ext cx="7335022" cy="648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5217D4-2FCC-413B-8C9C-A3CF355D2720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27CAEB-7A63-4D40-93F5-AC7CB4113229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86D20-D7EA-4C53-881F-0361F1529D7E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E977-DCFC-44CD-9567-94D3851FD743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1A6EF2-9615-41A5-A002-CFF1AA156724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B84C9-9EF0-47F5-A616-ACF3A94A22C0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B52EF-3570-481C-BEDC-77977C2EC894}"/>
              </a:ext>
            </a:extLst>
          </p:cNvPr>
          <p:cNvSpPr/>
          <p:nvPr userDrawn="1"/>
        </p:nvSpPr>
        <p:spPr>
          <a:xfrm>
            <a:off x="3755491" y="1815"/>
            <a:ext cx="7505408" cy="21269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32">
            <a:extLst>
              <a:ext uri="{FF2B5EF4-FFF2-40B4-BE49-F238E27FC236}">
                <a16:creationId xmlns:a16="http://schemas.microsoft.com/office/drawing/2014/main" id="{69F298B6-F212-4667-83FD-CAB21B1752D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25877" y="174662"/>
            <a:ext cx="7335022" cy="17823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86163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206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>
            <a:extLst>
              <a:ext uri="{FF2B5EF4-FFF2-40B4-BE49-F238E27FC236}">
                <a16:creationId xmlns:a16="http://schemas.microsoft.com/office/drawing/2014/main" id="{10D8324A-4697-4447-9B55-88827F1A8A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x-none" sz="1200" err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6195F268-5B60-47B0-BC4B-9B45E8D74A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1810024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think-cell Slide" r:id="rId6" imgW="294" imgH="294" progId="TCLayout.ActiveDocument.1">
                  <p:embed/>
                </p:oleObj>
              </mc:Choice>
              <mc:Fallback>
                <p:oleObj name="think-cell Slide" r:id="rId6" imgW="294" imgH="2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6195F268-5B60-47B0-BC4B-9B45E8D74A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B7D0C6-3BFF-4C0C-B104-8D517E1B6A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nl-NL" sz="2000" b="0" i="0" baseline="0" err="1">
              <a:solidFill>
                <a:schemeClr val="tx1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style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31893D-A0E0-4BEF-8FC1-EE1E60E7E04A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3203" y="2053167"/>
            <a:ext cx="5284800" cy="4157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24"/>
              </a:spcBef>
              <a:buFontTx/>
              <a:buNone/>
              <a:defRPr sz="1000" b="1">
                <a:solidFill>
                  <a:srgbClr val="2A3651"/>
                </a:solidFill>
              </a:defRPr>
            </a:lvl1pPr>
            <a:lvl2pPr>
              <a:lnSpc>
                <a:spcPct val="100000"/>
              </a:lnSpc>
              <a:buClr>
                <a:srgbClr val="2A3651"/>
              </a:buClr>
              <a:defRPr sz="1000">
                <a:solidFill>
                  <a:srgbClr val="2A3651"/>
                </a:solidFill>
              </a:defRPr>
            </a:lvl2pPr>
            <a:lvl3pPr>
              <a:lnSpc>
                <a:spcPct val="100000"/>
              </a:lnSpc>
              <a:buClr>
                <a:srgbClr val="2A3651"/>
              </a:buClr>
              <a:defRPr sz="1000">
                <a:solidFill>
                  <a:srgbClr val="2A3651"/>
                </a:solidFill>
              </a:defRPr>
            </a:lvl3pPr>
          </a:lstStyle>
          <a:p>
            <a:pPr lvl="0"/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 err="1"/>
              <a:t>Third</a:t>
            </a:r>
            <a:r>
              <a:rPr lang="nl-NL"/>
              <a:t>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69000" y="2053167"/>
            <a:ext cx="5284800" cy="415713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000" dirty="0"/>
            </a:lvl1pPr>
            <a:lvl2pPr marL="266700" indent="-266700">
              <a:buClr>
                <a:srgbClr val="2A3651"/>
              </a:buClr>
              <a:defRPr lang="en-US" sz="1000" b="0" i="0" kern="1200" dirty="0">
                <a:solidFill>
                  <a:srgbClr val="2A365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438150" indent="-171450">
              <a:buClr>
                <a:srgbClr val="2A3651"/>
              </a:buClr>
              <a:defRPr lang="en-US" sz="1000" kern="1200" dirty="0">
                <a:solidFill>
                  <a:srgbClr val="2A365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</a:lstStyle>
          <a:p>
            <a:pPr lvl="0">
              <a:spcBef>
                <a:spcPts val="24"/>
              </a:spcBef>
              <a:buFontTx/>
            </a:pPr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  <a:p>
            <a:pPr lvl="1">
              <a:spcBef>
                <a:spcPts val="24"/>
              </a:spcBef>
              <a:buFontTx/>
            </a:pPr>
            <a:r>
              <a:rPr lang="nl-NL"/>
              <a:t>Second level</a:t>
            </a:r>
          </a:p>
          <a:p>
            <a:pPr lvl="2">
              <a:spcBef>
                <a:spcPts val="24"/>
              </a:spcBef>
              <a:buFontTx/>
            </a:pPr>
            <a:r>
              <a:rPr lang="nl-NL" err="1"/>
              <a:t>Third</a:t>
            </a:r>
            <a:r>
              <a:rPr lang="nl-NL"/>
              <a:t>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53203" y="1585554"/>
            <a:ext cx="5284800" cy="369332"/>
          </a:xfr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2700" dir="5400000" sx="99000" sy="99000" algn="ctr" rotWithShape="0">
              <a:srgbClr val="2A3651"/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 lang="en-US" sz="1200" dirty="0"/>
            </a:lvl1pPr>
          </a:lstStyle>
          <a:p>
            <a:pPr lvl="0"/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69000" y="1585554"/>
            <a:ext cx="5284800" cy="369332"/>
          </a:xfr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2700" dir="5400000" sx="99000" sy="99000" algn="ctr" rotWithShape="0">
              <a:srgbClr val="2A3651"/>
            </a:outerShdw>
          </a:effectLst>
        </p:spPr>
        <p:txBody>
          <a:bodyPr vert="horz" lIns="91440" tIns="91440" rIns="91440" bIns="91440" rtlCol="0" anchor="b">
            <a:spAutoFit/>
          </a:bodyPr>
          <a:lstStyle>
            <a:lvl1pPr>
              <a:defRPr lang="en-US" sz="1200" dirty="0"/>
            </a:lvl1pPr>
          </a:lstStyle>
          <a:p>
            <a:pPr lvl="0"/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0"/>
          </p:nvPr>
        </p:nvSpPr>
        <p:spPr>
          <a:xfrm rot="16200000">
            <a:off x="-2012671" y="3611091"/>
            <a:ext cx="4686416" cy="486833"/>
          </a:xfrm>
        </p:spPr>
        <p:txBody>
          <a:bodyPr vert="horz" lIns="91440" tIns="45720" rIns="91440" bIns="45720" rtlCol="0" anchor="ctr"/>
          <a:lstStyle>
            <a:lvl1pPr>
              <a:defRPr lang="en-US" dirty="0"/>
            </a:lvl1pPr>
          </a:lstStyle>
          <a:p>
            <a:endParaRPr lang="nl-NL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24418" y="801689"/>
            <a:ext cx="10729383" cy="307777"/>
          </a:xfrm>
        </p:spPr>
        <p:txBody>
          <a:bodyPr>
            <a:spAutoFit/>
          </a:bodyPr>
          <a:lstStyle>
            <a:lvl1pPr>
              <a:defRPr sz="1400" b="0" i="1"/>
            </a:lvl1pPr>
          </a:lstStyle>
          <a:p>
            <a:pPr lvl="0"/>
            <a:r>
              <a:rPr lang="nl-NL" err="1"/>
              <a:t>Edit</a:t>
            </a:r>
            <a:r>
              <a:rPr lang="nl-NL"/>
              <a:t> Master </a:t>
            </a:r>
            <a:r>
              <a:rPr lang="nl-NL" err="1"/>
              <a:t>text</a:t>
            </a:r>
            <a:r>
              <a:rPr lang="nl-NL"/>
              <a:t> </a:t>
            </a:r>
            <a:r>
              <a:rPr lang="nl-NL" err="1"/>
              <a:t>styles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75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cover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C21231-728D-4074-BD84-ECA5BB08CE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7DB2AA-4B25-460A-93EF-086B75A89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55"/>
            <a:ext cx="9144000" cy="19866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000" cap="all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EFF9B3-5DFE-40A8-961A-FA74F229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555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220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 not remove" hidden="1">
            <a:extLst>
              <a:ext uri="{FF2B5EF4-FFF2-40B4-BE49-F238E27FC236}">
                <a16:creationId xmlns:a16="http://schemas.microsoft.com/office/drawing/2014/main" id="{0BE66AA1-0B87-472D-88F2-D8D867BAD1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05C2E29-6714-43EA-93C0-09F2678687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51739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05C2E29-6714-43EA-93C0-09F267868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204766B4-24F1-42D2-8E36-A4E2EC6D5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5491" y="0"/>
            <a:ext cx="8436509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E50575-7A71-489F-8F74-C5E93710AE09}"/>
              </a:ext>
            </a:extLst>
          </p:cNvPr>
          <p:cNvSpPr/>
          <p:nvPr userDrawn="1"/>
        </p:nvSpPr>
        <p:spPr>
          <a:xfrm>
            <a:off x="654248" y="2423160"/>
            <a:ext cx="5441752" cy="44348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31B08F3-96C9-4493-B324-2EABBD838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95750" y="2782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Afbeelding 6">
            <a:extLst>
              <a:ext uri="{FF2B5EF4-FFF2-40B4-BE49-F238E27FC236}">
                <a16:creationId xmlns:a16="http://schemas.microsoft.com/office/drawing/2014/main" id="{4256EB14-AC37-4A15-9E7D-2802EAD81F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3337" y="6249898"/>
            <a:ext cx="2062066" cy="540000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FBB51B16-5B55-4C61-8965-135B85330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373" y="1630494"/>
            <a:ext cx="3999744" cy="1152000"/>
          </a:xfrm>
          <a:prstGeom prst="rect">
            <a:avLst/>
          </a:prstGeom>
        </p:spPr>
        <p:txBody>
          <a:bodyPr vert="horz" anchor="ctr"/>
          <a:lstStyle>
            <a:lvl1pPr>
              <a:defRPr/>
            </a:lvl1pPr>
          </a:lstStyle>
          <a:p>
            <a:r>
              <a:rPr lang="nl-NL"/>
              <a:t>Contents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ECE19E11-F6AE-45A5-B432-F04CDE15A8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 </a:t>
            </a:r>
            <a:endParaRPr lang="en-GB" sz="1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22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D9197B16-D382-4F8A-A655-137C70FAF8D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F0A551-91DE-4EF1-80B6-31E08BF4E2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4715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AF0A551-91DE-4EF1-80B6-31E08BF4E2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478B26B-85C9-444F-9F7B-F4515FBF4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7200"/>
            </a:lvl1pPr>
          </a:lstStyle>
          <a:p>
            <a:r>
              <a:rPr lang="nl-NL" err="1"/>
              <a:t>Dividers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189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DABC504A-7BE1-4137-B14B-0D89D0279AB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05C2E29-6714-43EA-93C0-09F2678687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770387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05C2E29-6714-43EA-93C0-09F267868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204766B4-24F1-42D2-8E36-A4E2EC6D5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5491" y="0"/>
            <a:ext cx="8436509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E50575-7A71-489F-8F74-C5E93710AE09}"/>
              </a:ext>
            </a:extLst>
          </p:cNvPr>
          <p:cNvSpPr/>
          <p:nvPr userDrawn="1"/>
        </p:nvSpPr>
        <p:spPr>
          <a:xfrm>
            <a:off x="3755491" y="4906088"/>
            <a:ext cx="7505408" cy="19519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31B08F3-96C9-4493-B324-2EABBD838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95750" y="2782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FBB51B16-5B55-4C61-8965-135B85330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989" y="3754088"/>
            <a:ext cx="2057199" cy="1152000"/>
          </a:xfrm>
          <a:prstGeom prst="rect">
            <a:avLst/>
          </a:prstGeom>
        </p:spPr>
        <p:txBody>
          <a:bodyPr vert="horz" anchor="ctr"/>
          <a:lstStyle>
            <a:lvl1pPr>
              <a:defRPr sz="19900"/>
            </a:lvl1pPr>
          </a:lstStyle>
          <a:p>
            <a:r>
              <a:rPr lang="nl-NL"/>
              <a:t>X</a:t>
            </a:r>
          </a:p>
        </p:txBody>
      </p:sp>
      <p:pic>
        <p:nvPicPr>
          <p:cNvPr id="11" name="Afbeelding 6">
            <a:extLst>
              <a:ext uri="{FF2B5EF4-FFF2-40B4-BE49-F238E27FC236}">
                <a16:creationId xmlns:a16="http://schemas.microsoft.com/office/drawing/2014/main" id="{2F04C438-3CA6-4AEF-996E-EAB2F7026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60" y="6249898"/>
            <a:ext cx="2062063" cy="540000"/>
          </a:xfrm>
          <a:prstGeom prst="rect">
            <a:avLst/>
          </a:prstGeom>
        </p:spPr>
      </p:pic>
      <p:sp>
        <p:nvSpPr>
          <p:cNvPr id="15" name="Content Placeholder 32">
            <a:extLst>
              <a:ext uri="{FF2B5EF4-FFF2-40B4-BE49-F238E27FC236}">
                <a16:creationId xmlns:a16="http://schemas.microsoft.com/office/drawing/2014/main" id="{467B7DB6-C154-490D-811A-464149E05F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25877" y="5601055"/>
            <a:ext cx="7335022" cy="648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59B8E-6810-4477-889A-564A40117B90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C4272-D48A-4EDF-BAAE-400F51A58DFC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123C02-F250-4AD5-8AA2-7BF703B68140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5EAC18-90F5-4F9B-87D0-6A9F871BA0F5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58B42-4140-46E0-9EB7-C477D4BB76EC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001263-67A4-4E09-A497-B3A8B8BB3ED3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54289308-530A-464F-885D-BE150515F9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05C2E29-6714-43EA-93C0-09F2678687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65226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05C2E29-6714-43EA-93C0-09F267868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Afbeelding 5">
            <a:extLst>
              <a:ext uri="{FF2B5EF4-FFF2-40B4-BE49-F238E27FC236}">
                <a16:creationId xmlns:a16="http://schemas.microsoft.com/office/drawing/2014/main" id="{7C9B71E6-DD17-4FB6-BAB1-97DCBB3E2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5490" y="0"/>
            <a:ext cx="8436509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E50575-7A71-489F-8F74-C5E93710AE09}"/>
              </a:ext>
            </a:extLst>
          </p:cNvPr>
          <p:cNvSpPr/>
          <p:nvPr userDrawn="1"/>
        </p:nvSpPr>
        <p:spPr>
          <a:xfrm>
            <a:off x="3755491" y="4731027"/>
            <a:ext cx="7505408" cy="21269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31B08F3-96C9-4493-B324-2EABBD838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95750" y="2782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FBB51B16-5B55-4C61-8965-135B85330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989" y="3754088"/>
            <a:ext cx="2057199" cy="1152000"/>
          </a:xfrm>
          <a:prstGeom prst="rect">
            <a:avLst/>
          </a:prstGeom>
        </p:spPr>
        <p:txBody>
          <a:bodyPr vert="horz" anchor="ctr"/>
          <a:lstStyle>
            <a:lvl1pPr>
              <a:defRPr sz="19900"/>
            </a:lvl1pPr>
          </a:lstStyle>
          <a:p>
            <a:r>
              <a:rPr lang="nl-NL"/>
              <a:t>X</a:t>
            </a:r>
          </a:p>
        </p:txBody>
      </p:sp>
      <p:sp>
        <p:nvSpPr>
          <p:cNvPr id="14" name="Content Placeholder 32">
            <a:extLst>
              <a:ext uri="{FF2B5EF4-FFF2-40B4-BE49-F238E27FC236}">
                <a16:creationId xmlns:a16="http://schemas.microsoft.com/office/drawing/2014/main" id="{BC113B30-4055-4326-A091-C224E3D69EF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25877" y="5601055"/>
            <a:ext cx="7335022" cy="648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5217D4-2FCC-413B-8C9C-A3CF355D2720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27CAEB-7A63-4D40-93F5-AC7CB4113229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86D20-D7EA-4C53-881F-0361F1529D7E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E977-DCFC-44CD-9567-94D3851FD743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1A6EF2-9615-41A5-A002-CFF1AA156724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B84C9-9EF0-47F5-A616-ACF3A94A22C0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fbeelding 6">
            <a:extLst>
              <a:ext uri="{FF2B5EF4-FFF2-40B4-BE49-F238E27FC236}">
                <a16:creationId xmlns:a16="http://schemas.microsoft.com/office/drawing/2014/main" id="{9EBD3D99-2D41-4125-82CA-2CE7D81AB31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60" y="6249898"/>
            <a:ext cx="206206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89EB36C5-165D-44EF-A791-7FFFAFA55F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05C2E29-6714-43EA-93C0-09F2678687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38278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05C2E29-6714-43EA-93C0-09F2678687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Afbeelding 5">
            <a:extLst>
              <a:ext uri="{FF2B5EF4-FFF2-40B4-BE49-F238E27FC236}">
                <a16:creationId xmlns:a16="http://schemas.microsoft.com/office/drawing/2014/main" id="{64541235-E6B3-4D0E-8869-B211A460E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5489" y="0"/>
            <a:ext cx="843651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E50575-7A71-489F-8F74-C5E93710AE09}"/>
              </a:ext>
            </a:extLst>
          </p:cNvPr>
          <p:cNvSpPr/>
          <p:nvPr userDrawn="1"/>
        </p:nvSpPr>
        <p:spPr>
          <a:xfrm>
            <a:off x="3755491" y="4906088"/>
            <a:ext cx="7505408" cy="195191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31B08F3-96C9-4493-B324-2EABBD8382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95750" y="2782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FBB51B16-5B55-4C61-8965-135B85330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989" y="3754088"/>
            <a:ext cx="2057199" cy="1152000"/>
          </a:xfrm>
          <a:prstGeom prst="rect">
            <a:avLst/>
          </a:prstGeom>
        </p:spPr>
        <p:txBody>
          <a:bodyPr vert="horz" anchor="ctr"/>
          <a:lstStyle>
            <a:lvl1pPr>
              <a:defRPr sz="19900"/>
            </a:lvl1pPr>
          </a:lstStyle>
          <a:p>
            <a:r>
              <a:rPr lang="nl-NL"/>
              <a:t>X</a:t>
            </a:r>
          </a:p>
        </p:txBody>
      </p:sp>
      <p:pic>
        <p:nvPicPr>
          <p:cNvPr id="11" name="Afbeelding 6">
            <a:extLst>
              <a:ext uri="{FF2B5EF4-FFF2-40B4-BE49-F238E27FC236}">
                <a16:creationId xmlns:a16="http://schemas.microsoft.com/office/drawing/2014/main" id="{2F04C438-3CA6-4AEF-996E-EAB2F7026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60" y="6249898"/>
            <a:ext cx="2062063" cy="540000"/>
          </a:xfrm>
          <a:prstGeom prst="rect">
            <a:avLst/>
          </a:prstGeom>
        </p:spPr>
      </p:pic>
      <p:sp>
        <p:nvSpPr>
          <p:cNvPr id="17" name="Content Placeholder 32">
            <a:extLst>
              <a:ext uri="{FF2B5EF4-FFF2-40B4-BE49-F238E27FC236}">
                <a16:creationId xmlns:a16="http://schemas.microsoft.com/office/drawing/2014/main" id="{0015D2D2-1C26-43B8-B0E0-3547BF5197A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25877" y="5601055"/>
            <a:ext cx="7335022" cy="648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3F861-1F2F-4AE9-92A6-6F56207189A4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6D5117-E662-4FE0-BD6C-C70A5C0AF3CE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1D0B38-4518-4407-BC1B-008CEFF37D2F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896951-0063-4293-83F4-0A5BA5BE817E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3D2B2C-7E13-4CF7-8D74-ABE9C04D2844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04F1C0-77DC-4C06-9A85-F55A49F9FAE2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4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F0A551-91DE-4EF1-80B6-31E08BF4E2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81632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AF0A551-91DE-4EF1-80B6-31E08BF4E2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478B26B-85C9-444F-9F7B-F4515FBF4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7200"/>
            </a:lvl1pPr>
          </a:lstStyle>
          <a:p>
            <a:r>
              <a:rPr lang="nl-NL"/>
              <a:t>Standard LAYOUTS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A258E-5D83-45B1-8DB0-BA22DEC5A2A1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0C9DAD-2742-4372-93E8-7E32E2E55E95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6F461-78C5-4192-BE1A-4FDD8BCAEFDA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1FFA5-DA3F-4EDC-A2B0-9052A1376D84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9E5CB-6BC0-4003-84D9-EB4A0D1456CE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5DCBF-5C74-4CE7-A6B3-08B7154D22E7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2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5135F9C-A48E-4AFC-8262-ACA99135DF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352819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30" imgW="395" imgH="396" progId="TCLayout.ActiveDocument.1">
                  <p:embed/>
                </p:oleObj>
              </mc:Choice>
              <mc:Fallback>
                <p:oleObj name="think-cell Slide" r:id="rId30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5135F9C-A48E-4AFC-8262-ACA99135DF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Afbeelding 5">
            <a:extLst>
              <a:ext uri="{FF2B5EF4-FFF2-40B4-BE49-F238E27FC236}">
                <a16:creationId xmlns:a16="http://schemas.microsoft.com/office/drawing/2014/main" id="{DE52DD1E-C1C6-4924-80C5-C778F3C0F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43600"/>
            <a:ext cx="12192000" cy="91313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466F438-A6E0-44E4-8F9C-FEDCFA37EA8F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3338" y="6249898"/>
            <a:ext cx="2062063" cy="540000"/>
          </a:xfrm>
          <a:prstGeom prst="rect">
            <a:avLst/>
          </a:prstGeom>
        </p:spPr>
      </p:pic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240F43F8-9BA1-4078-A3F5-5FA52F7BB40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6269"/>
            <a:ext cx="3677920" cy="186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 cap="none" spc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000">
                <a:effectLst/>
              </a:rPr>
              <a:t>STRICTLY CONFIDENTIAL</a:t>
            </a:r>
            <a:endParaRPr lang="en-GB" sz="1000" b="1">
              <a:effectLst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4B19B5-5005-406A-B8D5-877FF13B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90726" y="6491605"/>
            <a:ext cx="1410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3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fld id="{3131893D-A0E0-4BEF-8FC1-EE1E60E7E04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825179-FA71-4A8D-9799-7E0A4498168A}"/>
              </a:ext>
            </a:extLst>
          </p:cNvPr>
          <p:cNvSpPr/>
          <p:nvPr userDrawn="1"/>
        </p:nvSpPr>
        <p:spPr>
          <a:xfrm>
            <a:off x="-1546860" y="0"/>
            <a:ext cx="1272540" cy="7391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87C16B-EEE3-45DF-8CC8-AB0A6C2207C1}"/>
              </a:ext>
            </a:extLst>
          </p:cNvPr>
          <p:cNvSpPr/>
          <p:nvPr userDrawn="1"/>
        </p:nvSpPr>
        <p:spPr>
          <a:xfrm>
            <a:off x="-1546860" y="1019598"/>
            <a:ext cx="1272540" cy="7391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53D22A-45B4-4DFA-95FA-0DB824EAE2E1}"/>
              </a:ext>
            </a:extLst>
          </p:cNvPr>
          <p:cNvSpPr/>
          <p:nvPr userDrawn="1"/>
        </p:nvSpPr>
        <p:spPr>
          <a:xfrm>
            <a:off x="-1546860" y="2039196"/>
            <a:ext cx="1272540" cy="7391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5DC3E-18FA-4A8C-B11F-738986FA6FF9}"/>
              </a:ext>
            </a:extLst>
          </p:cNvPr>
          <p:cNvSpPr/>
          <p:nvPr userDrawn="1"/>
        </p:nvSpPr>
        <p:spPr>
          <a:xfrm>
            <a:off x="-1546860" y="3058794"/>
            <a:ext cx="1272540" cy="739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93A6A6-906C-405D-8D36-5C9A54B4D74F}"/>
              </a:ext>
            </a:extLst>
          </p:cNvPr>
          <p:cNvSpPr/>
          <p:nvPr userDrawn="1"/>
        </p:nvSpPr>
        <p:spPr>
          <a:xfrm>
            <a:off x="-1546860" y="4078392"/>
            <a:ext cx="1272540" cy="739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7AFD0-DD6F-4381-A6C4-18A10FC5837B}"/>
              </a:ext>
            </a:extLst>
          </p:cNvPr>
          <p:cNvSpPr/>
          <p:nvPr userDrawn="1"/>
        </p:nvSpPr>
        <p:spPr>
          <a:xfrm>
            <a:off x="-1546860" y="5097990"/>
            <a:ext cx="1272540" cy="7391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08000" indent="-10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 cap="none" spc="0">
          <a:ln w="0"/>
          <a:solidFill>
            <a:schemeClr val="accent3"/>
          </a:solidFill>
          <a:effectLst/>
          <a:latin typeface="+mn-lt"/>
          <a:ea typeface="+mn-ea"/>
          <a:cs typeface="+mn-cs"/>
        </a:defRPr>
      </a:lvl1pPr>
      <a:lvl2pPr marL="360000" indent="-108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accent3"/>
          </a:solidFill>
          <a:effectLst/>
          <a:latin typeface="+mn-lt"/>
          <a:ea typeface="+mn-ea"/>
          <a:cs typeface="+mn-cs"/>
        </a:defRPr>
      </a:lvl2pPr>
      <a:lvl3pPr marL="612000" indent="-108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accent3"/>
          </a:solidFill>
          <a:effectLst/>
          <a:latin typeface="+mn-lt"/>
          <a:ea typeface="+mn-ea"/>
          <a:cs typeface="+mn-cs"/>
        </a:defRPr>
      </a:lvl3pPr>
      <a:lvl4pPr marL="864000" indent="-17145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accent3"/>
          </a:solidFill>
          <a:effectLst/>
          <a:latin typeface="+mn-lt"/>
          <a:ea typeface="+mn-ea"/>
          <a:cs typeface="+mn-cs"/>
        </a:defRPr>
      </a:lvl4pPr>
      <a:lvl5pPr marL="1116000" indent="-17145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accent3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AFB8E27-389B-244C-BE5E-BFD2BE13DD8A}"/>
              </a:ext>
            </a:extLst>
          </p:cNvPr>
          <p:cNvSpPr>
            <a:spLocks noChangeAspect="1"/>
          </p:cNvSpPr>
          <p:nvPr/>
        </p:nvSpPr>
        <p:spPr>
          <a:xfrm>
            <a:off x="838200" y="1884574"/>
            <a:ext cx="6550151" cy="38554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A2CF47-266E-7247-960C-BECD5627F380}"/>
              </a:ext>
            </a:extLst>
          </p:cNvPr>
          <p:cNvSpPr>
            <a:spLocks noChangeAspect="1"/>
          </p:cNvSpPr>
          <p:nvPr/>
        </p:nvSpPr>
        <p:spPr>
          <a:xfrm>
            <a:off x="838201" y="2889508"/>
            <a:ext cx="4861713" cy="28534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FEAFB2-CAD7-024E-AD6D-B51FC9CD8948}"/>
              </a:ext>
            </a:extLst>
          </p:cNvPr>
          <p:cNvSpPr>
            <a:spLocks noChangeAspect="1"/>
          </p:cNvSpPr>
          <p:nvPr/>
        </p:nvSpPr>
        <p:spPr>
          <a:xfrm>
            <a:off x="838203" y="3884933"/>
            <a:ext cx="3165719" cy="18580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A24D2-EEF4-F440-9C3C-411635CD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Development of EPC maturity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D33F6-493E-B54D-913F-A52FE62CA16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/>
              <a:t>Characteristics of different EPC maturity levels vs owners elements and contract types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7A5A30-126C-704D-9162-525C9785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1893D-A0E0-4BEF-8FC1-EE1E60E7E04A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ost Light"/>
                <a:ea typeface="+mn-ea"/>
                <a:cs typeface="Calibri Light" panose="020F0302020204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Jost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ECE57-6445-F948-8E74-8D1DFA890279}"/>
              </a:ext>
            </a:extLst>
          </p:cNvPr>
          <p:cNvSpPr>
            <a:spLocks noChangeAspect="1"/>
          </p:cNvSpPr>
          <p:nvPr/>
        </p:nvSpPr>
        <p:spPr>
          <a:xfrm>
            <a:off x="838200" y="4808803"/>
            <a:ext cx="1586580" cy="931206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1. Efficiency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planning &amp; execution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Basic health &amp;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65F3E-252F-7540-99DE-C106A79D0907}"/>
              </a:ext>
            </a:extLst>
          </p:cNvPr>
          <p:cNvSpPr txBox="1"/>
          <p:nvPr/>
        </p:nvSpPr>
        <p:spPr>
          <a:xfrm rot="16200000">
            <a:off x="-1219200" y="3381581"/>
            <a:ext cx="35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808080"/>
                </a:solidFill>
              </a:rPr>
              <a:t>Maturity in development chain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BD33B-8C89-9846-BF28-AF9CD3AFD243}"/>
              </a:ext>
            </a:extLst>
          </p:cNvPr>
          <p:cNvSpPr txBox="1"/>
          <p:nvPr/>
        </p:nvSpPr>
        <p:spPr>
          <a:xfrm>
            <a:off x="3976235" y="5833242"/>
            <a:ext cx="75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808080"/>
                </a:solidFill>
              </a:rPr>
              <a:t>Time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CB64E1-D90F-124D-B87A-8738EF417578}"/>
              </a:ext>
            </a:extLst>
          </p:cNvPr>
          <p:cNvCxnSpPr>
            <a:cxnSpLocks/>
          </p:cNvCxnSpPr>
          <p:nvPr/>
        </p:nvCxnSpPr>
        <p:spPr>
          <a:xfrm flipV="1">
            <a:off x="690634" y="1755648"/>
            <a:ext cx="0" cy="3984360"/>
          </a:xfrm>
          <a:prstGeom prst="straightConnector1">
            <a:avLst/>
          </a:prstGeom>
          <a:ln>
            <a:solidFill>
              <a:srgbClr val="80808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E080DC-5668-6241-A7AB-E5D9527F8C56}"/>
              </a:ext>
            </a:extLst>
          </p:cNvPr>
          <p:cNvCxnSpPr>
            <a:cxnSpLocks/>
          </p:cNvCxnSpPr>
          <p:nvPr/>
        </p:nvCxnSpPr>
        <p:spPr>
          <a:xfrm>
            <a:off x="838200" y="5892408"/>
            <a:ext cx="6550151" cy="0"/>
          </a:xfrm>
          <a:prstGeom prst="straightConnector1">
            <a:avLst/>
          </a:prstGeom>
          <a:ln>
            <a:solidFill>
              <a:srgbClr val="80808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AF97E8-EFE1-B34C-9758-457F8047B8D7}"/>
              </a:ext>
            </a:extLst>
          </p:cNvPr>
          <p:cNvSpPr>
            <a:spLocks noChangeAspect="1"/>
          </p:cNvSpPr>
          <p:nvPr/>
        </p:nvSpPr>
        <p:spPr>
          <a:xfrm>
            <a:off x="2424780" y="3894526"/>
            <a:ext cx="1569724" cy="921313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2. Effectiveness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design &amp; construct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compliance &amp; QA/QC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Health &amp; Safety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AEC5DA-D754-C44E-A0B5-C57551F88675}"/>
              </a:ext>
            </a:extLst>
          </p:cNvPr>
          <p:cNvSpPr>
            <a:spLocks noChangeAspect="1"/>
          </p:cNvSpPr>
          <p:nvPr/>
        </p:nvSpPr>
        <p:spPr>
          <a:xfrm>
            <a:off x="4016113" y="2889385"/>
            <a:ext cx="1683801" cy="1000288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3. Performance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Output &amp; risk transfer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Innovation &amp; optimalisation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environmental &amp; social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9D2DA-D303-374A-9A3D-66B5D642B55C}"/>
              </a:ext>
            </a:extLst>
          </p:cNvPr>
          <p:cNvSpPr>
            <a:spLocks noChangeAspect="1"/>
          </p:cNvSpPr>
          <p:nvPr/>
        </p:nvSpPr>
        <p:spPr>
          <a:xfrm>
            <a:off x="5704550" y="1884574"/>
            <a:ext cx="1683801" cy="1000288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4. Life time caretaker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EPC + OM (TCO)</a:t>
            </a:r>
          </a:p>
          <a:p>
            <a:pPr algn="ctr"/>
            <a:r>
              <a:rPr lang="en-GB" sz="1000">
                <a:solidFill>
                  <a:schemeClr val="tx1"/>
                </a:solidFill>
              </a:rPr>
              <a:t>Stakeholder </a:t>
            </a:r>
            <a:r>
              <a:rPr lang="en-GB" sz="1000" err="1">
                <a:solidFill>
                  <a:schemeClr val="tx1"/>
                </a:solidFill>
              </a:rPr>
              <a:t>mgt</a:t>
            </a:r>
            <a:endParaRPr lang="en-GB" sz="10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855B6-6C93-994D-9C18-DEDEF4E3FE89}"/>
              </a:ext>
            </a:extLst>
          </p:cNvPr>
          <p:cNvSpPr>
            <a:spLocks noChangeAspect="1"/>
          </p:cNvSpPr>
          <p:nvPr/>
        </p:nvSpPr>
        <p:spPr>
          <a:xfrm>
            <a:off x="7454882" y="1890195"/>
            <a:ext cx="1973845" cy="1000288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Private Finance / BOT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No major unforeseen risks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Minimum owners EPCM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8D629F-13A3-254C-8989-FE1078278119}"/>
              </a:ext>
            </a:extLst>
          </p:cNvPr>
          <p:cNvSpPr>
            <a:spLocks noChangeAspect="1"/>
          </p:cNvSpPr>
          <p:nvPr/>
        </p:nvSpPr>
        <p:spPr>
          <a:xfrm>
            <a:off x="7454881" y="2905870"/>
            <a:ext cx="1973845" cy="984683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Private Finance / BOT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No major unforeseen risks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Design responsibility transfer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Owners EPCM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968029-EB8C-F14D-A4D1-13DD25D90961}"/>
              </a:ext>
            </a:extLst>
          </p:cNvPr>
          <p:cNvSpPr>
            <a:spLocks noChangeAspect="1"/>
          </p:cNvSpPr>
          <p:nvPr/>
        </p:nvSpPr>
        <p:spPr>
          <a:xfrm>
            <a:off x="7454880" y="3912680"/>
            <a:ext cx="1973845" cy="908780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Fixed scope &amp; price, but quite some risks at Owner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Day-to-day supervision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28D139-BBC9-D04B-B7F5-F0544D72B851}"/>
              </a:ext>
            </a:extLst>
          </p:cNvPr>
          <p:cNvSpPr>
            <a:spLocks noChangeAspect="1"/>
          </p:cNvSpPr>
          <p:nvPr/>
        </p:nvSpPr>
        <p:spPr>
          <a:xfrm>
            <a:off x="7454878" y="4836847"/>
            <a:ext cx="1973845" cy="908780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Owners’ design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Unit based price not fixed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Day-to-day instruction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635590-B0A9-1946-A65E-DD1C02DE9BA5}"/>
              </a:ext>
            </a:extLst>
          </p:cNvPr>
          <p:cNvSpPr txBox="1"/>
          <p:nvPr/>
        </p:nvSpPr>
        <p:spPr>
          <a:xfrm>
            <a:off x="7400534" y="1487170"/>
            <a:ext cx="1973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solidFill>
                  <a:srgbClr val="808080"/>
                </a:solidFill>
              </a:rPr>
              <a:t>Owners’ Elements</a:t>
            </a:r>
            <a:endParaRPr lang="en-GB" sz="16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956014-32AF-2041-80D5-AFB5561F8406}"/>
              </a:ext>
            </a:extLst>
          </p:cNvPr>
          <p:cNvSpPr>
            <a:spLocks noChangeAspect="1"/>
          </p:cNvSpPr>
          <p:nvPr/>
        </p:nvSpPr>
        <p:spPr>
          <a:xfrm>
            <a:off x="9486637" y="1884575"/>
            <a:ext cx="1973845" cy="1000288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FIDIC Gold Book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(Design, Build and Operate)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incentives for EPC + O&amp;M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6CF2FE-EA9B-DD4A-AD3C-E3669EA52B46}"/>
              </a:ext>
            </a:extLst>
          </p:cNvPr>
          <p:cNvSpPr>
            <a:spLocks noChangeAspect="1"/>
          </p:cNvSpPr>
          <p:nvPr/>
        </p:nvSpPr>
        <p:spPr>
          <a:xfrm>
            <a:off x="9486636" y="2900250"/>
            <a:ext cx="1973845" cy="984683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FIDIC Silver Book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(EPC/Turnkey Contract) 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incentives for EPC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03FFA40-A18E-9743-BB20-2032DD99FE0C}"/>
              </a:ext>
            </a:extLst>
          </p:cNvPr>
          <p:cNvSpPr>
            <a:spLocks noChangeAspect="1"/>
          </p:cNvSpPr>
          <p:nvPr/>
        </p:nvSpPr>
        <p:spPr>
          <a:xfrm>
            <a:off x="9486635" y="3907060"/>
            <a:ext cx="1973845" cy="908780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FIDIC Yellow Book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(Plant &amp; Design Build)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DDD17A-D5A6-6C45-8474-90BE1889D4EA}"/>
              </a:ext>
            </a:extLst>
          </p:cNvPr>
          <p:cNvSpPr>
            <a:spLocks noChangeAspect="1"/>
          </p:cNvSpPr>
          <p:nvPr/>
        </p:nvSpPr>
        <p:spPr>
          <a:xfrm>
            <a:off x="9486633" y="4831227"/>
            <a:ext cx="1973845" cy="908780"/>
          </a:xfrm>
          <a:prstGeom prst="rect">
            <a:avLst/>
          </a:prstGeom>
          <a:solidFill>
            <a:srgbClr val="B88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</a:rPr>
              <a:t>FIDIC Green Book 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(Short Form of Contract)</a:t>
            </a:r>
          </a:p>
          <a:p>
            <a:pPr algn="ctr"/>
            <a:r>
              <a:rPr lang="en-GB" sz="1200">
                <a:solidFill>
                  <a:schemeClr val="bg1"/>
                </a:solidFill>
              </a:rPr>
              <a:t>FIDIC Red Book </a:t>
            </a:r>
          </a:p>
          <a:p>
            <a:pPr algn="ctr"/>
            <a:r>
              <a:rPr lang="en-GB" sz="1000">
                <a:solidFill>
                  <a:schemeClr val="bg1"/>
                </a:solidFill>
              </a:rPr>
              <a:t>(Construction contract)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3DAA3A-E4FC-B74A-8CB2-AAB5D6C0390D}"/>
              </a:ext>
            </a:extLst>
          </p:cNvPr>
          <p:cNvSpPr txBox="1"/>
          <p:nvPr/>
        </p:nvSpPr>
        <p:spPr>
          <a:xfrm>
            <a:off x="9486632" y="1506396"/>
            <a:ext cx="1973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solidFill>
                  <a:srgbClr val="808080"/>
                </a:solidFill>
              </a:rPr>
              <a:t>Contract type (FIDIC)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53194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24D2-EEF4-F440-9C3C-411635CD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Typical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D33F6-493E-B54D-913F-A52FE62CA16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/>
              <a:t>Characteristics of different EPC maturity levels and what this requires from owners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7A5A30-126C-704D-9162-525C9785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1893D-A0E0-4BEF-8FC1-EE1E60E7E04A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ost Light"/>
                <a:ea typeface="+mn-ea"/>
                <a:cs typeface="Calibri Light" panose="020F0302020204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Jost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3B893F-9BF9-004F-AFA6-3B27CBE91C74}"/>
              </a:ext>
            </a:extLst>
          </p:cNvPr>
          <p:cNvSpPr>
            <a:spLocks noChangeAspect="1"/>
          </p:cNvSpPr>
          <p:nvPr/>
        </p:nvSpPr>
        <p:spPr>
          <a:xfrm>
            <a:off x="928214" y="1590306"/>
            <a:ext cx="2406922" cy="770990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1. Efficiency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5D916A-F5B0-DB4E-9DBE-17EBFEF413FD}"/>
              </a:ext>
            </a:extLst>
          </p:cNvPr>
          <p:cNvSpPr>
            <a:spLocks noChangeAspect="1"/>
          </p:cNvSpPr>
          <p:nvPr/>
        </p:nvSpPr>
        <p:spPr>
          <a:xfrm>
            <a:off x="3431098" y="1600199"/>
            <a:ext cx="2381351" cy="762799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2. Effectiveness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7ACA77-F723-0D4F-8CC2-86E3D908F14B}"/>
              </a:ext>
            </a:extLst>
          </p:cNvPr>
          <p:cNvSpPr>
            <a:spLocks noChangeAspect="1"/>
          </p:cNvSpPr>
          <p:nvPr/>
        </p:nvSpPr>
        <p:spPr>
          <a:xfrm>
            <a:off x="8558784" y="1600199"/>
            <a:ext cx="2554411" cy="777241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4. Life time caretaker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55700D-A888-0B4A-8061-789D5139F45C}"/>
              </a:ext>
            </a:extLst>
          </p:cNvPr>
          <p:cNvSpPr>
            <a:spLocks noChangeAspect="1"/>
          </p:cNvSpPr>
          <p:nvPr/>
        </p:nvSpPr>
        <p:spPr>
          <a:xfrm>
            <a:off x="5908411" y="1590306"/>
            <a:ext cx="2554411" cy="792209"/>
          </a:xfrm>
          <a:prstGeom prst="rect">
            <a:avLst/>
          </a:prstGeom>
          <a:solidFill>
            <a:srgbClr val="FC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</a:rPr>
              <a:t>3. Performance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80371A-E947-1745-8CCC-71AF5030C77F}"/>
              </a:ext>
            </a:extLst>
          </p:cNvPr>
          <p:cNvSpPr>
            <a:spLocks noChangeAspect="1"/>
          </p:cNvSpPr>
          <p:nvPr/>
        </p:nvSpPr>
        <p:spPr>
          <a:xfrm>
            <a:off x="928214" y="2503801"/>
            <a:ext cx="2406922" cy="3541777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Workmanship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Work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Internal supervisors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Reactive Health &amp;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More work = more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Basic quality standards (ISO9001)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Internal focus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Basic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No contract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No in-house lawyers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No stakeholder management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F2BD02-E934-714B-8001-2F9CED0E2596}"/>
              </a:ext>
            </a:extLst>
          </p:cNvPr>
          <p:cNvSpPr>
            <a:spLocks noChangeAspect="1"/>
          </p:cNvSpPr>
          <p:nvPr/>
        </p:nvSpPr>
        <p:spPr>
          <a:xfrm>
            <a:off x="3405527" y="2515397"/>
            <a:ext cx="2406922" cy="3541777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All elements of level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Able to optimize &amp; work out owners’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Fully integrated quality policies, control and audits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Health &amp; Safety is actively monitored/reported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Basic certificates similar to ISO45001 and ISO14001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High level of QA/QC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Contract management (subcontractors &amp; client)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Parts of design outsourced</a:t>
            </a:r>
          </a:p>
          <a:p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241027-3655-6243-BDF0-364CFDBD93B2}"/>
              </a:ext>
            </a:extLst>
          </p:cNvPr>
          <p:cNvSpPr>
            <a:spLocks noChangeAspect="1"/>
          </p:cNvSpPr>
          <p:nvPr/>
        </p:nvSpPr>
        <p:spPr>
          <a:xfrm>
            <a:off x="5908411" y="2503800"/>
            <a:ext cx="2554410" cy="3541777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All elements of level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Focus on client and performance (improvement)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Design includes Basic Engineering. Familiar with system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Excellent culture of Quality and HSE (visible)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IT: BIM, integrated design packages, 3D modelling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>
                <a:solidFill>
                  <a:schemeClr val="tx1"/>
                </a:solidFill>
              </a:rPr>
              <a:t>Mgt</a:t>
            </a:r>
            <a:r>
              <a:rPr lang="en-GB" sz="1400">
                <a:solidFill>
                  <a:schemeClr val="tx1"/>
                </a:solidFill>
              </a:rPr>
              <a:t> of design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Stakeholders </a:t>
            </a:r>
            <a:r>
              <a:rPr lang="en-GB" sz="1400" err="1">
                <a:solidFill>
                  <a:schemeClr val="tx1"/>
                </a:solidFill>
              </a:rPr>
              <a:t>mgt</a:t>
            </a:r>
            <a:r>
              <a:rPr lang="en-GB" sz="1400">
                <a:solidFill>
                  <a:schemeClr val="tx1"/>
                </a:solidFill>
              </a:rPr>
              <a:t> EPC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In-house legal support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F8EDD2-88CB-2445-86E3-CC6C2534ABCC}"/>
              </a:ext>
            </a:extLst>
          </p:cNvPr>
          <p:cNvSpPr>
            <a:spLocks noChangeAspect="1"/>
          </p:cNvSpPr>
          <p:nvPr/>
        </p:nvSpPr>
        <p:spPr>
          <a:xfrm>
            <a:off x="8558784" y="2529840"/>
            <a:ext cx="2554410" cy="3515738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All elements of 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Focus on all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Design and execution focuses on total costs of ownership &amp; revenue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Managed Services for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IT: design and operational software is integrated</a:t>
            </a:r>
          </a:p>
          <a:p>
            <a:endParaRPr lang="en-GB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Senior stakeholder </a:t>
            </a:r>
            <a:r>
              <a:rPr lang="en-GB" sz="1400" err="1">
                <a:solidFill>
                  <a:schemeClr val="tx1"/>
                </a:solidFill>
              </a:rPr>
              <a:t>mgt</a:t>
            </a:r>
            <a:r>
              <a:rPr lang="en-GB" sz="1400">
                <a:solidFill>
                  <a:schemeClr val="tx1"/>
                </a:solidFill>
              </a:rPr>
              <a:t>, well connected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Stakeholder in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Development experience</a:t>
            </a:r>
          </a:p>
        </p:txBody>
      </p:sp>
    </p:spTree>
    <p:extLst>
      <p:ext uri="{BB962C8B-B14F-4D97-AF65-F5344CB8AC3E}">
        <p14:creationId xmlns:p14="http://schemas.microsoft.com/office/powerpoint/2010/main" val="2190858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67V_ebA48jvR6nZzXV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antoorthema">
  <a:themeElements>
    <a:clrScheme name="Aangepast 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B8860B"/>
      </a:accent1>
      <a:accent2>
        <a:srgbClr val="27B89D"/>
      </a:accent2>
      <a:accent3>
        <a:srgbClr val="80808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vest Waste">
      <a:majorFont>
        <a:latin typeface="Jost Medium"/>
        <a:ea typeface=""/>
        <a:cs typeface=""/>
      </a:majorFont>
      <a:minorFont>
        <a:latin typeface="Jos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17E05A209F474288CC0960A0D976AA" ma:contentTypeVersion="6" ma:contentTypeDescription="Create a new document." ma:contentTypeScope="" ma:versionID="43ae7c2d4e2868b3d4e7167511d848a6">
  <xsd:schema xmlns:xsd="http://www.w3.org/2001/XMLSchema" xmlns:xs="http://www.w3.org/2001/XMLSchema" xmlns:p="http://schemas.microsoft.com/office/2006/metadata/properties" xmlns:ns2="44ed4692-3252-4583-a46d-ba412b057162" xmlns:ns3="a6deb8a7-d565-46f7-ac45-16bfecbe0b3f" targetNamespace="http://schemas.microsoft.com/office/2006/metadata/properties" ma:root="true" ma:fieldsID="80503f125dbd024a90a3d3079fa93b42" ns2:_="" ns3:_="">
    <xsd:import namespace="44ed4692-3252-4583-a46d-ba412b057162"/>
    <xsd:import namespace="a6deb8a7-d565-46f7-ac45-16bfecbe0b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d4692-3252-4583-a46d-ba412b057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deb8a7-d565-46f7-ac45-16bfecbe0b3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F875F8-6D44-4EA6-9E4F-1B45E4EE83EA}">
  <ds:schemaRefs>
    <ds:schemaRef ds:uri="44ed4692-3252-4583-a46d-ba412b057162"/>
    <ds:schemaRef ds:uri="a6deb8a7-d565-46f7-ac45-16bfecbe0b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469F4B-B2FE-4E28-8EFB-5D4BEBA18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72C6F6-B3C9-4992-94DB-AE8DC28B62AD}">
  <ds:schemaRefs>
    <ds:schemaRef ds:uri="44ed4692-3252-4583-a46d-ba412b057162"/>
    <ds:schemaRef ds:uri="a6deb8a7-d565-46f7-ac45-16bfecbe0b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Kantoorthema</vt:lpstr>
      <vt:lpstr>Development of EPC maturity</vt:lpstr>
      <vt:lpstr>Typical 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Breakdown of the plant </dc:title>
  <dc:creator>Lars Rijswijk</dc:creator>
  <cp:revision>1</cp:revision>
  <dcterms:created xsi:type="dcterms:W3CDTF">2022-03-02T08:05:07Z</dcterms:created>
  <dcterms:modified xsi:type="dcterms:W3CDTF">2022-03-03T08:31:30Z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0x0101009F17E05A209F474288CC0960A0D976AA</vt:lpwstr>
  </property>
</Properties>
</file>